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5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52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0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6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68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7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2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7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27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D6403-6245-47D8-8D24-B4023DA61779}" type="datetimeFigureOut">
              <a:rPr lang="en-US" smtClean="0"/>
              <a:t>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42F10-CAB3-4114-B48C-5A4C61978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58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DCD6eHhGz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Bradley Hand ITC" panose="03070402050302030203" pitchFamily="66" charset="0"/>
              </a:rPr>
              <a:t>Love That Dog </a:t>
            </a:r>
            <a:r>
              <a:rPr lang="en-US" sz="4800" b="1" dirty="0" smtClean="0">
                <a:latin typeface="Bradley Hand ITC" panose="03070402050302030203" pitchFamily="66" charset="0"/>
              </a:rPr>
              <a:t/>
            </a:r>
            <a:br>
              <a:rPr lang="en-US" sz="4800" b="1" dirty="0" smtClean="0">
                <a:latin typeface="Bradley Hand ITC" panose="03070402050302030203" pitchFamily="66" charset="0"/>
              </a:rPr>
            </a:br>
            <a:r>
              <a:rPr lang="en-US" sz="4400" b="1" i="1" dirty="0" smtClean="0">
                <a:latin typeface="Bradley Hand ITC" panose="03070402050302030203" pitchFamily="66" charset="0"/>
              </a:rPr>
              <a:t>By: Sharon Creech </a:t>
            </a:r>
            <a:endParaRPr lang="en-US" sz="4400" b="1" i="1" dirty="0">
              <a:latin typeface="Bradley Hand ITC" panose="03070402050302030203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Pages 60-85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0345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rgbClr val="FFFF00"/>
            </a:gs>
            <a:gs pos="0">
              <a:schemeClr val="bg2">
                <a:lumMod val="90000"/>
              </a:schemeClr>
            </a:gs>
            <a:gs pos="100000">
              <a:srgbClr val="FFFF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6699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u="sng" dirty="0" smtClean="0">
                <a:latin typeface="Bradley Hand ITC" panose="03070402050302030203" pitchFamily="66" charset="0"/>
              </a:rPr>
              <a:t>Love That Dog: Miss </a:t>
            </a:r>
            <a:r>
              <a:rPr lang="en-US" sz="5400" b="1" u="sng" dirty="0" err="1" smtClean="0">
                <a:latin typeface="Bradley Hand ITC" panose="03070402050302030203" pitchFamily="66" charset="0"/>
              </a:rPr>
              <a:t>Stretchberry’s</a:t>
            </a:r>
            <a:r>
              <a:rPr lang="en-US" sz="5400" b="1" u="sng" dirty="0" smtClean="0">
                <a:latin typeface="Bradley Hand ITC" panose="03070402050302030203" pitchFamily="66" charset="0"/>
              </a:rPr>
              <a:t>                         </a:t>
            </a:r>
            <a:br>
              <a:rPr lang="en-US" sz="5400" b="1" u="sng" dirty="0" smtClean="0">
                <a:latin typeface="Bradley Hand ITC" panose="03070402050302030203" pitchFamily="66" charset="0"/>
              </a:rPr>
            </a:br>
            <a:r>
              <a:rPr lang="en-US" sz="5400" b="1" u="sng" dirty="0" smtClean="0">
                <a:latin typeface="Bradley Hand ITC" panose="03070402050302030203" pitchFamily="66" charset="0"/>
              </a:rPr>
              <a:t>Point of View</a:t>
            </a:r>
            <a:endParaRPr lang="en-US" sz="54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725" y="2263775"/>
            <a:ext cx="10515600" cy="26511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Please write a letter to Jack as if YOU were Miss. </a:t>
            </a:r>
            <a:r>
              <a:rPr lang="en-US" dirty="0" err="1" smtClean="0"/>
              <a:t>Stretchberry</a:t>
            </a:r>
            <a:r>
              <a:rPr lang="en-US" dirty="0" smtClean="0"/>
              <a:t>!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would she (you) say to Jack after reading his poem Sky? What words on encouragement did she say to make him want to put his name on his poem?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You may write this letter on page 11 of your response book.  This letter must follow the “Friendly Letter” Format.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066" y="4914900"/>
            <a:ext cx="2979349" cy="185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49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75-76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582" y="748635"/>
            <a:ext cx="3150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21st</a:t>
            </a: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50187" y="1332498"/>
            <a:ext cx="4293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WOW! </a:t>
            </a:r>
            <a:br>
              <a:rPr lang="en-US" sz="2400" dirty="0" smtClean="0"/>
            </a:br>
            <a:r>
              <a:rPr lang="en-US" sz="2400" dirty="0" smtClean="0"/>
              <a:t>Wow! Wow! Wow! Wow! Wow!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That was the best </a:t>
            </a:r>
            <a:r>
              <a:rPr lang="en-US" sz="2400" dirty="0" err="1" smtClean="0"/>
              <a:t>best</a:t>
            </a:r>
            <a:r>
              <a:rPr lang="en-US" sz="2400" dirty="0" smtClean="0"/>
              <a:t> </a:t>
            </a:r>
            <a:r>
              <a:rPr lang="en-US" sz="2400" dirty="0" err="1" smtClean="0"/>
              <a:t>BEST</a:t>
            </a:r>
            <a:endParaRPr lang="en-US" sz="2400" dirty="0" smtClean="0"/>
          </a:p>
          <a:p>
            <a:r>
              <a:rPr lang="en-US" sz="2400" dirty="0"/>
              <a:t>n</a:t>
            </a:r>
            <a:r>
              <a:rPr lang="en-US" sz="2400" dirty="0" smtClean="0"/>
              <a:t>ews </a:t>
            </a:r>
            <a:br>
              <a:rPr lang="en-US" sz="2400" dirty="0" smtClean="0"/>
            </a:br>
            <a:r>
              <a:rPr lang="en-US" sz="2400" dirty="0" smtClean="0"/>
              <a:t>ever</a:t>
            </a:r>
            <a:br>
              <a:rPr lang="en-US" sz="2400" dirty="0" smtClean="0"/>
            </a:br>
            <a:r>
              <a:rPr lang="en-US" sz="2400" dirty="0" smtClean="0"/>
              <a:t>I can’t believe it. </a:t>
            </a:r>
            <a:br>
              <a:rPr lang="en-US" sz="2400" dirty="0" smtClean="0"/>
            </a:br>
            <a:r>
              <a:rPr lang="en-US" sz="2400" dirty="0" smtClean="0"/>
              <a:t>Mr. Walter Dean Myers</a:t>
            </a:r>
            <a:br>
              <a:rPr lang="en-US" sz="2400" dirty="0" smtClean="0"/>
            </a:br>
            <a:r>
              <a:rPr lang="en-US" sz="2400" dirty="0" smtClean="0"/>
              <a:t>is really </a:t>
            </a:r>
            <a:r>
              <a:rPr lang="en-US" sz="2400" dirty="0" err="1" smtClean="0"/>
              <a:t>really</a:t>
            </a:r>
            <a:r>
              <a:rPr lang="en-US" sz="2400" dirty="0" smtClean="0"/>
              <a:t> </a:t>
            </a:r>
            <a:r>
              <a:rPr lang="en-US" sz="2400" dirty="0" err="1" smtClean="0"/>
              <a:t>really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coming to our school?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He was coming to our city</a:t>
            </a:r>
            <a:br>
              <a:rPr lang="en-US" sz="2400" dirty="0" smtClean="0"/>
            </a:br>
            <a:r>
              <a:rPr lang="en-US" sz="2400" dirty="0" smtClean="0"/>
              <a:t>anyway</a:t>
            </a:r>
            <a:br>
              <a:rPr lang="en-US" sz="2400" dirty="0" smtClean="0"/>
            </a:br>
            <a:r>
              <a:rPr lang="en-US" sz="2400" dirty="0" smtClean="0"/>
              <a:t>to see his old buddy?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2065" y="1418762"/>
            <a:ext cx="4636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he would be </a:t>
            </a:r>
          </a:p>
          <a:p>
            <a:r>
              <a:rPr lang="en-US" sz="2400" i="1" dirty="0" smtClean="0"/>
              <a:t>honored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to visit </a:t>
            </a:r>
            <a:br>
              <a:rPr lang="en-US" sz="2400" dirty="0" smtClean="0"/>
            </a:br>
            <a:r>
              <a:rPr lang="en-US" sz="2400" dirty="0" smtClean="0"/>
              <a:t>our clean school</a:t>
            </a:r>
            <a:br>
              <a:rPr lang="en-US" sz="2400" dirty="0" smtClean="0"/>
            </a:br>
            <a:r>
              <a:rPr lang="en-US" sz="2400" dirty="0" smtClean="0"/>
              <a:t>and meet the mostly nice kids</a:t>
            </a:r>
            <a:br>
              <a:rPr lang="en-US" sz="2400" dirty="0" smtClean="0"/>
            </a:br>
            <a:r>
              <a:rPr lang="en-US" sz="2400" dirty="0" smtClean="0"/>
              <a:t>who like his poems?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We sure are lucky</a:t>
            </a:r>
            <a:br>
              <a:rPr lang="en-US" sz="2400" dirty="0" smtClean="0"/>
            </a:br>
            <a:r>
              <a:rPr lang="en-US" sz="2400" dirty="0" smtClean="0"/>
              <a:t>that his old buddy</a:t>
            </a:r>
            <a:br>
              <a:rPr lang="en-US" sz="2400" dirty="0" smtClean="0"/>
            </a:br>
            <a:r>
              <a:rPr lang="en-US" sz="2400" dirty="0" smtClean="0"/>
              <a:t>lives in our town.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WOW!!!</a:t>
            </a:r>
          </a:p>
        </p:txBody>
      </p:sp>
    </p:spTree>
    <p:extLst>
      <p:ext uri="{BB962C8B-B14F-4D97-AF65-F5344CB8AC3E}">
        <p14:creationId xmlns:p14="http://schemas.microsoft.com/office/powerpoint/2010/main" val="1780753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77-79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582" y="748635"/>
            <a:ext cx="3150169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                 May 28</a:t>
            </a:r>
            <a:r>
              <a:rPr lang="en-US" sz="2800" b="1" baseline="30000" dirty="0" smtClean="0"/>
              <a:t>th</a:t>
            </a:r>
            <a:endParaRPr lang="en-US" sz="2800" b="1" dirty="0" smtClean="0"/>
          </a:p>
          <a:p>
            <a:pPr algn="ctr"/>
            <a:r>
              <a:rPr lang="en-US" sz="2800" b="1" baseline="30000" dirty="0"/>
              <a:t/>
            </a:r>
            <a:br>
              <a:rPr lang="en-US" sz="2800" b="1" baseline="30000" dirty="0"/>
            </a:b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08797" y="1165206"/>
            <a:ext cx="46368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Waiting for </a:t>
            </a:r>
            <a:br>
              <a:rPr lang="en-US" sz="2400" dirty="0" smtClean="0"/>
            </a:br>
            <a:r>
              <a:rPr lang="en-US" sz="2400" dirty="0" smtClean="0"/>
              <a:t>Mr. Walter Dean Myers</a:t>
            </a:r>
            <a:br>
              <a:rPr lang="en-US" sz="2400" dirty="0" smtClean="0"/>
            </a:br>
            <a:r>
              <a:rPr lang="en-US" sz="2400" dirty="0" smtClean="0"/>
              <a:t>himself</a:t>
            </a:r>
            <a:br>
              <a:rPr lang="en-US" sz="2400" dirty="0" smtClean="0"/>
            </a:br>
            <a:r>
              <a:rPr lang="en-US" sz="2400" dirty="0" smtClean="0"/>
              <a:t>to come to our school</a:t>
            </a:r>
            <a:br>
              <a:rPr lang="en-US" sz="2400" dirty="0" smtClean="0"/>
            </a:br>
            <a:r>
              <a:rPr lang="en-US" sz="2400" dirty="0" smtClean="0"/>
              <a:t>right into our classroom.</a:t>
            </a:r>
            <a:br>
              <a:rPr lang="en-US" sz="2400" dirty="0" smtClean="0"/>
            </a:br>
            <a:r>
              <a:rPr lang="en-US" sz="2400" dirty="0" smtClean="0"/>
              <a:t>WOW!</a:t>
            </a:r>
          </a:p>
          <a:p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92043" y="1268532"/>
            <a:ext cx="46368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bulletin board </a:t>
            </a:r>
            <a:br>
              <a:rPr lang="en-US" sz="2400" dirty="0" smtClean="0"/>
            </a:br>
            <a:r>
              <a:rPr lang="en-US" sz="2400" dirty="0" smtClean="0"/>
              <a:t>look like it’s </a:t>
            </a:r>
            <a:br>
              <a:rPr lang="en-US" sz="2400" dirty="0" smtClean="0"/>
            </a:br>
            <a:r>
              <a:rPr lang="en-US" sz="2400" dirty="0" smtClean="0"/>
              <a:t>blooming words</a:t>
            </a:r>
            <a:br>
              <a:rPr lang="en-US" sz="2400" dirty="0" smtClean="0"/>
            </a:br>
            <a:r>
              <a:rPr lang="en-US" sz="2400" dirty="0" smtClean="0"/>
              <a:t>with everybody’s poems</a:t>
            </a:r>
            <a:br>
              <a:rPr lang="en-US" sz="2400" dirty="0" smtClean="0"/>
            </a:br>
            <a:r>
              <a:rPr lang="en-US" sz="2400" dirty="0" smtClean="0"/>
              <a:t>up there on all those</a:t>
            </a:r>
            <a:br>
              <a:rPr lang="en-US" sz="2400" dirty="0" smtClean="0"/>
            </a:br>
            <a:r>
              <a:rPr lang="en-US" sz="2400" dirty="0" smtClean="0"/>
              <a:t>colored sheets of paper</a:t>
            </a:r>
            <a:br>
              <a:rPr lang="en-US" sz="2400" dirty="0" smtClean="0"/>
            </a:br>
            <a:r>
              <a:rPr lang="en-US" sz="2400" dirty="0" smtClean="0"/>
              <a:t>yellow blue pink red green.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the bookcase</a:t>
            </a:r>
            <a:br>
              <a:rPr lang="en-US" sz="2400" dirty="0" smtClean="0"/>
            </a:br>
            <a:r>
              <a:rPr lang="en-US" sz="2400" dirty="0" smtClean="0"/>
              <a:t>look like it’s sprouting books</a:t>
            </a:r>
            <a:br>
              <a:rPr lang="en-US" sz="2400" dirty="0" smtClean="0"/>
            </a:br>
            <a:r>
              <a:rPr lang="en-US" sz="2400" dirty="0" smtClean="0"/>
              <a:t>all of them by </a:t>
            </a:r>
            <a:br>
              <a:rPr lang="en-US" sz="2400" dirty="0" smtClean="0"/>
            </a:br>
            <a:r>
              <a:rPr lang="en-US" sz="2400" dirty="0" smtClean="0"/>
              <a:t>Mr. Walter Dean Myers </a:t>
            </a:r>
            <a:br>
              <a:rPr lang="en-US" sz="2400" dirty="0" smtClean="0"/>
            </a:br>
            <a:r>
              <a:rPr lang="en-US" sz="2400" dirty="0" smtClean="0"/>
              <a:t>lines up </a:t>
            </a:r>
            <a:br>
              <a:rPr lang="en-US" sz="2400" dirty="0" smtClean="0"/>
            </a:br>
            <a:r>
              <a:rPr lang="en-US" sz="2400" dirty="0" smtClean="0"/>
              <a:t>looking back at 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12094" y="975410"/>
            <a:ext cx="2100640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29th</a:t>
            </a:r>
          </a:p>
          <a:p>
            <a:pPr algn="ctr"/>
            <a:r>
              <a:rPr lang="en-US" sz="2800" b="1" baseline="30000" dirty="0"/>
              <a:t/>
            </a:r>
            <a:br>
              <a:rPr lang="en-US" sz="2800" b="1" baseline="30000" dirty="0"/>
            </a:b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720651" y="1601714"/>
            <a:ext cx="44304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can’t wait. </a:t>
            </a:r>
            <a:br>
              <a:rPr lang="en-US" sz="2400" dirty="0" smtClean="0"/>
            </a:br>
            <a:r>
              <a:rPr lang="en-US" sz="2400" dirty="0" smtClean="0"/>
              <a:t>I can’t sleep.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Are you sure</a:t>
            </a:r>
            <a:br>
              <a:rPr lang="en-US" sz="2400" dirty="0" smtClean="0"/>
            </a:br>
            <a:r>
              <a:rPr lang="en-US" sz="2400" dirty="0" smtClean="0"/>
              <a:t>you hid my poem</a:t>
            </a:r>
            <a:br>
              <a:rPr lang="en-US" sz="2400" dirty="0" smtClean="0"/>
            </a:br>
            <a:r>
              <a:rPr lang="en-US" sz="2400" dirty="0" smtClean="0"/>
              <a:t>that was inspired</a:t>
            </a:r>
            <a:br>
              <a:rPr lang="en-US" sz="2400" dirty="0" smtClean="0"/>
            </a:br>
            <a:r>
              <a:rPr lang="en-US" sz="2400" dirty="0" smtClean="0"/>
              <a:t>by Mr. Walter Dean Myers?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 don’t want to do</a:t>
            </a:r>
            <a:br>
              <a:rPr lang="en-US" sz="2400" dirty="0" smtClean="0"/>
            </a:br>
            <a:r>
              <a:rPr lang="en-US" sz="2400" dirty="0" smtClean="0"/>
              <a:t>any </a:t>
            </a:r>
            <a:r>
              <a:rPr lang="en-US" sz="2400" dirty="0" err="1" smtClean="0"/>
              <a:t>any</a:t>
            </a:r>
            <a:r>
              <a:rPr lang="en-US" sz="2400" dirty="0" smtClean="0"/>
              <a:t> anything</a:t>
            </a:r>
            <a:br>
              <a:rPr lang="en-US" sz="2400" dirty="0" smtClean="0"/>
            </a:br>
            <a:r>
              <a:rPr lang="en-US" sz="2400" dirty="0" smtClean="0"/>
              <a:t>to upset him!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176" y="3513672"/>
            <a:ext cx="3887722" cy="268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38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80-81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582" y="748635"/>
            <a:ext cx="3150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June 1st</a:t>
            </a: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50187" y="1332498"/>
            <a:ext cx="42930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Mr. </a:t>
            </a:r>
            <a:br>
              <a:rPr lang="en-US" sz="2400" dirty="0" smtClean="0"/>
            </a:br>
            <a:r>
              <a:rPr lang="en-US" sz="2400" dirty="0" smtClean="0"/>
              <a:t>      Walter</a:t>
            </a:r>
            <a:br>
              <a:rPr lang="en-US" sz="2400" dirty="0" smtClean="0"/>
            </a:br>
            <a:r>
              <a:rPr lang="en-US" sz="2400" dirty="0" smtClean="0"/>
              <a:t>                Dean</a:t>
            </a:r>
            <a:br>
              <a:rPr lang="en-US" sz="2400" dirty="0" smtClean="0"/>
            </a:br>
            <a:r>
              <a:rPr lang="en-US" sz="2400" dirty="0" smtClean="0"/>
              <a:t>                       Myers </a:t>
            </a:r>
            <a:br>
              <a:rPr lang="en-US" sz="2400" dirty="0" smtClean="0"/>
            </a:br>
            <a:r>
              <a:rPr lang="en-US" sz="2400" dirty="0" smtClean="0"/>
              <a:t>                                Day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 NEVER</a:t>
            </a:r>
            <a:br>
              <a:rPr lang="en-US" sz="2400" dirty="0" smtClean="0"/>
            </a:br>
            <a:r>
              <a:rPr lang="en-US" sz="2400" dirty="0" smtClean="0"/>
              <a:t>in my whole life</a:t>
            </a:r>
            <a:br>
              <a:rPr lang="en-US" sz="2400" dirty="0" smtClean="0"/>
            </a:br>
            <a:r>
              <a:rPr lang="en-US" sz="2400" dirty="0" smtClean="0"/>
              <a:t>EVER</a:t>
            </a:r>
          </a:p>
          <a:p>
            <a:r>
              <a:rPr lang="en-US" sz="2400" dirty="0" smtClean="0"/>
              <a:t>Heard anybody </a:t>
            </a:r>
            <a:br>
              <a:rPr lang="en-US" sz="2400" dirty="0" smtClean="0"/>
            </a:br>
            <a:r>
              <a:rPr lang="en-US" sz="2400" dirty="0" smtClean="0">
                <a:hlinkClick r:id="rId2"/>
              </a:rPr>
              <a:t>who could talk</a:t>
            </a:r>
            <a:br>
              <a:rPr lang="en-US" sz="2400" dirty="0" smtClean="0">
                <a:hlinkClick r:id="rId2"/>
              </a:rPr>
            </a:br>
            <a:r>
              <a:rPr lang="en-US" sz="2400" dirty="0" smtClean="0">
                <a:hlinkClick r:id="rId2"/>
              </a:rPr>
              <a:t>like that</a:t>
            </a:r>
            <a:br>
              <a:rPr lang="en-US" sz="2400" dirty="0" smtClean="0">
                <a:hlinkClick r:id="rId2"/>
              </a:rPr>
            </a:br>
            <a:r>
              <a:rPr lang="en-US" sz="2400" dirty="0" smtClean="0">
                <a:hlinkClick r:id="rId2"/>
              </a:rPr>
              <a:t>Mr. Walter Dean Myers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745193" y="957532"/>
            <a:ext cx="41838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of my blood </a:t>
            </a:r>
            <a:br>
              <a:rPr lang="en-US" sz="2400" dirty="0" smtClean="0"/>
            </a:br>
            <a:r>
              <a:rPr lang="en-US" sz="2400" dirty="0" smtClean="0"/>
              <a:t>in my veins</a:t>
            </a:r>
            <a:br>
              <a:rPr lang="en-US" sz="2400" dirty="0" smtClean="0"/>
            </a:br>
            <a:r>
              <a:rPr lang="en-US" sz="2400" dirty="0" smtClean="0"/>
              <a:t>was bubbling</a:t>
            </a:r>
            <a:br>
              <a:rPr lang="en-US" sz="2400" dirty="0" smtClean="0"/>
            </a:br>
            <a:r>
              <a:rPr lang="en-US" sz="2400" dirty="0" smtClean="0"/>
              <a:t>and all of the thoughts </a:t>
            </a:r>
            <a:br>
              <a:rPr lang="en-US" sz="2400" dirty="0" smtClean="0"/>
            </a:br>
            <a:r>
              <a:rPr lang="en-US" sz="2400" dirty="0" smtClean="0"/>
              <a:t>in my head</a:t>
            </a:r>
            <a:br>
              <a:rPr lang="en-US" sz="2400" dirty="0" smtClean="0"/>
            </a:br>
            <a:r>
              <a:rPr lang="en-US" sz="2400" dirty="0" smtClean="0"/>
              <a:t>were buzzing </a:t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br>
              <a:rPr lang="en-US" sz="2400" dirty="0" smtClean="0"/>
            </a:br>
            <a:r>
              <a:rPr lang="en-US" sz="2400" dirty="0" smtClean="0"/>
              <a:t>I wanted to keep </a:t>
            </a:r>
            <a:br>
              <a:rPr lang="en-US" sz="2400" dirty="0" smtClean="0"/>
            </a:br>
            <a:r>
              <a:rPr lang="en-US" sz="2400" dirty="0" smtClean="0"/>
              <a:t>Mr. Walter Dean Myers</a:t>
            </a:r>
            <a:br>
              <a:rPr lang="en-US" sz="2400" dirty="0" smtClean="0"/>
            </a:br>
            <a:r>
              <a:rPr lang="en-US" sz="2400" dirty="0" smtClean="0"/>
              <a:t>at our school </a:t>
            </a:r>
            <a:br>
              <a:rPr lang="en-US" sz="2400" dirty="0" smtClean="0"/>
            </a:br>
            <a:r>
              <a:rPr lang="en-US" sz="2400" dirty="0" smtClean="0"/>
              <a:t>forever. </a:t>
            </a:r>
          </a:p>
        </p:txBody>
      </p:sp>
      <p:sp>
        <p:nvSpPr>
          <p:cNvPr id="3" name="Right Arrow 2"/>
          <p:cNvSpPr/>
          <p:nvPr/>
        </p:nvSpPr>
        <p:spPr>
          <a:xfrm>
            <a:off x="4701396" y="5270739"/>
            <a:ext cx="2743200" cy="80013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72400" y="5183307"/>
            <a:ext cx="3286664" cy="707886"/>
          </a:xfrm>
          <a:prstGeom prst="rect">
            <a:avLst/>
          </a:prstGeom>
          <a:pattFill prst="pct80">
            <a:fgClr>
              <a:srgbClr val="92D050"/>
            </a:fgClr>
            <a:bgClr>
              <a:srgbClr val="00B050"/>
            </a:bgClr>
          </a:patt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What does Jack mean “heard anybody who could talk”?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03275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82-85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7535" y="558264"/>
            <a:ext cx="3150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June 6th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0995" y="1130307"/>
            <a:ext cx="42930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Dear Mr. Walter Dean Myers,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Thank you a hundred million times</a:t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br>
              <a:rPr lang="en-US" sz="2400" dirty="0" smtClean="0"/>
            </a:br>
            <a:r>
              <a:rPr lang="en-US" sz="2400" dirty="0" smtClean="0"/>
              <a:t>leaving your work</a:t>
            </a:r>
            <a:br>
              <a:rPr lang="en-US" sz="2400" dirty="0" smtClean="0"/>
            </a:br>
            <a:r>
              <a:rPr lang="en-US" sz="2400" dirty="0" smtClean="0"/>
              <a:t>and your family</a:t>
            </a:r>
            <a:br>
              <a:rPr lang="en-US" sz="2400" dirty="0" smtClean="0"/>
            </a:br>
            <a:r>
              <a:rPr lang="en-US" sz="2400" dirty="0" smtClean="0"/>
              <a:t>and your things-people-have to do</a:t>
            </a:r>
            <a:br>
              <a:rPr lang="en-US" sz="2400" dirty="0" smtClean="0"/>
            </a:br>
            <a:r>
              <a:rPr lang="en-US" sz="2400" dirty="0" smtClean="0"/>
              <a:t>to come and visit us</a:t>
            </a:r>
            <a:br>
              <a:rPr lang="en-US" sz="2400" dirty="0" smtClean="0"/>
            </a:br>
            <a:r>
              <a:rPr lang="en-US" sz="2400" dirty="0" smtClean="0"/>
              <a:t>in our school</a:t>
            </a:r>
            <a:br>
              <a:rPr lang="en-US" sz="2400" dirty="0" smtClean="0"/>
            </a:br>
            <a:r>
              <a:rPr lang="en-US" sz="2400" dirty="0" smtClean="0"/>
              <a:t>in our class.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We hope you liked your visit. </a:t>
            </a:r>
            <a:br>
              <a:rPr lang="en-US" sz="2400" dirty="0" smtClean="0"/>
            </a:br>
            <a:r>
              <a:rPr lang="en-US" sz="2400" dirty="0" smtClean="0"/>
              <a:t>We think maybe you did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712744" y="691465"/>
            <a:ext cx="449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Because</a:t>
            </a:r>
            <a:br>
              <a:rPr lang="en-US" sz="2200" dirty="0" smtClean="0"/>
            </a:br>
            <a:r>
              <a:rPr lang="en-US" sz="2200" dirty="0" smtClean="0"/>
              <a:t>you were </a:t>
            </a:r>
            <a:br>
              <a:rPr lang="en-US" sz="2200" dirty="0" smtClean="0"/>
            </a:br>
            <a:r>
              <a:rPr lang="en-US" sz="2200" dirty="0" smtClean="0"/>
              <a:t>smile-smile-smiling</a:t>
            </a:r>
            <a:br>
              <a:rPr lang="en-US" sz="2200" dirty="0" smtClean="0"/>
            </a:br>
            <a:r>
              <a:rPr lang="en-US" sz="2200" dirty="0" smtClean="0"/>
              <a:t>all over the place. </a:t>
            </a:r>
          </a:p>
          <a:p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And when you read your poems </a:t>
            </a:r>
            <a:br>
              <a:rPr lang="en-US" sz="2200" dirty="0" smtClean="0"/>
            </a:br>
            <a:r>
              <a:rPr lang="en-US" sz="2200" dirty="0" smtClean="0"/>
              <a:t>you had the </a:t>
            </a:r>
            <a:br>
              <a:rPr lang="en-US" sz="2200" dirty="0" smtClean="0"/>
            </a:br>
            <a:r>
              <a:rPr lang="en-US" sz="2200" dirty="0" smtClean="0"/>
              <a:t>best </a:t>
            </a:r>
            <a:r>
              <a:rPr lang="en-US" sz="2200" dirty="0" err="1" smtClean="0"/>
              <a:t>best</a:t>
            </a:r>
            <a:r>
              <a:rPr lang="en-US" sz="2200" dirty="0" smtClean="0"/>
              <a:t> </a:t>
            </a:r>
            <a:r>
              <a:rPr lang="en-US" sz="2200" dirty="0" err="1" smtClean="0"/>
              <a:t>best</a:t>
            </a:r>
            <a:r>
              <a:rPr lang="en-US" sz="2200" dirty="0" smtClean="0"/>
              <a:t> voice</a:t>
            </a:r>
            <a:br>
              <a:rPr lang="en-US" sz="2200" dirty="0" smtClean="0"/>
            </a:br>
            <a:r>
              <a:rPr lang="en-US" sz="2200" dirty="0" smtClean="0"/>
              <a:t>low and deep and friendly and warm</a:t>
            </a:r>
            <a:br>
              <a:rPr lang="en-US" sz="2200" dirty="0" smtClean="0"/>
            </a:br>
            <a:r>
              <a:rPr lang="en-US" sz="2200" dirty="0" smtClean="0"/>
              <a:t>like it was reaching out and </a:t>
            </a:r>
            <a:br>
              <a:rPr lang="en-US" sz="2200" dirty="0" smtClean="0"/>
            </a:br>
            <a:r>
              <a:rPr lang="en-US" sz="2200" dirty="0" smtClean="0"/>
              <a:t>wrapping us all up</a:t>
            </a:r>
            <a:br>
              <a:rPr lang="en-US" sz="2200" dirty="0" smtClean="0"/>
            </a:br>
            <a:r>
              <a:rPr lang="en-US" sz="2200" dirty="0" smtClean="0"/>
              <a:t>in a big squeeze</a:t>
            </a:r>
            <a:br>
              <a:rPr lang="en-US" sz="2200" dirty="0" smtClean="0"/>
            </a:br>
            <a:r>
              <a:rPr lang="en-US" sz="2200" dirty="0" smtClean="0"/>
              <a:t>and when you laughed </a:t>
            </a:r>
            <a:br>
              <a:rPr lang="en-US" sz="2200" dirty="0" smtClean="0"/>
            </a:br>
            <a:r>
              <a:rPr lang="en-US" sz="2200" dirty="0" smtClean="0"/>
              <a:t>you had the </a:t>
            </a:r>
            <a:br>
              <a:rPr lang="en-US" sz="2200" dirty="0" smtClean="0"/>
            </a:br>
            <a:r>
              <a:rPr lang="en-US" sz="2200" dirty="0" smtClean="0"/>
              <a:t>best </a:t>
            </a:r>
            <a:r>
              <a:rPr lang="en-US" sz="2200" dirty="0" err="1" smtClean="0"/>
              <a:t>best</a:t>
            </a:r>
            <a:r>
              <a:rPr lang="en-US" sz="2200" dirty="0" smtClean="0"/>
              <a:t> </a:t>
            </a:r>
            <a:r>
              <a:rPr lang="en-US" sz="2200" dirty="0" err="1" smtClean="0"/>
              <a:t>BEST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laugh I’ve ever head in my life</a:t>
            </a:r>
            <a:br>
              <a:rPr lang="en-US" sz="2200" dirty="0" smtClean="0"/>
            </a:br>
            <a:r>
              <a:rPr lang="en-US" sz="2200" dirty="0" smtClean="0"/>
              <a:t>like it was coming from way down deep</a:t>
            </a:r>
          </a:p>
        </p:txBody>
      </p:sp>
    </p:spTree>
    <p:extLst>
      <p:ext uri="{BB962C8B-B14F-4D97-AF65-F5344CB8AC3E}">
        <p14:creationId xmlns:p14="http://schemas.microsoft.com/office/powerpoint/2010/main" val="3448521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82-85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7535" y="558264"/>
            <a:ext cx="3150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June 6th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62920" y="1151827"/>
            <a:ext cx="42930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bubbling up and </a:t>
            </a:r>
            <a:br>
              <a:rPr lang="en-US" sz="2400" dirty="0" smtClean="0"/>
            </a:br>
            <a:r>
              <a:rPr lang="en-US" sz="2400" dirty="0" smtClean="0"/>
              <a:t>rolling and tumbling</a:t>
            </a:r>
          </a:p>
          <a:p>
            <a:r>
              <a:rPr lang="en-US" sz="2400" dirty="0" smtClean="0"/>
              <a:t>Out into the air.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We hope we didn’t ask you</a:t>
            </a:r>
            <a:br>
              <a:rPr lang="en-US" sz="2400" dirty="0" smtClean="0"/>
            </a:br>
            <a:r>
              <a:rPr lang="en-US" sz="2400" dirty="0" smtClean="0"/>
              <a:t>too many questions</a:t>
            </a:r>
            <a:br>
              <a:rPr lang="en-US" sz="2400" dirty="0" smtClean="0"/>
            </a:br>
            <a:r>
              <a:rPr lang="en-US" sz="2400" dirty="0" smtClean="0"/>
              <a:t>but we thank you</a:t>
            </a:r>
            <a:br>
              <a:rPr lang="en-US" sz="2400" dirty="0" smtClean="0"/>
            </a:br>
            <a:r>
              <a:rPr lang="en-US" sz="2400" dirty="0" smtClean="0"/>
              <a:t>for answering every which one</a:t>
            </a:r>
            <a:br>
              <a:rPr lang="en-US" sz="2400" dirty="0" smtClean="0"/>
            </a:br>
            <a:r>
              <a:rPr lang="en-US" sz="2400" dirty="0" smtClean="0"/>
              <a:t>and especially for saying</a:t>
            </a:r>
            <a:br>
              <a:rPr lang="en-US" sz="2400" dirty="0" smtClean="0"/>
            </a:br>
            <a:r>
              <a:rPr lang="en-US" sz="2400" dirty="0" smtClean="0"/>
              <a:t>that you would be </a:t>
            </a:r>
            <a:br>
              <a:rPr lang="en-US" sz="2400" dirty="0" smtClean="0"/>
            </a:br>
            <a:r>
              <a:rPr lang="en-US" sz="2400" i="1" dirty="0" smtClean="0"/>
              <a:t>flattered</a:t>
            </a:r>
          </a:p>
          <a:p>
            <a:r>
              <a:rPr lang="en-US" sz="2400" dirty="0" smtClean="0"/>
              <a:t>If someone used</a:t>
            </a:r>
            <a:br>
              <a:rPr lang="en-US" sz="2400" dirty="0" smtClean="0"/>
            </a:br>
            <a:r>
              <a:rPr lang="en-US" sz="2400" dirty="0" smtClean="0"/>
              <a:t>some of your words and</a:t>
            </a:r>
          </a:p>
          <a:p>
            <a:r>
              <a:rPr lang="en-US" sz="2400" dirty="0" smtClean="0"/>
              <a:t>Especially if they added a note that they were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674643" y="1081484"/>
            <a:ext cx="48410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Inspired by </a:t>
            </a:r>
            <a:br>
              <a:rPr lang="en-US" sz="2400" dirty="0" smtClean="0"/>
            </a:br>
            <a:r>
              <a:rPr lang="en-US" sz="2400" dirty="0" smtClean="0"/>
              <a:t>Walter Dean Myers.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it was nice of you </a:t>
            </a:r>
            <a:br>
              <a:rPr lang="en-US" sz="2400" dirty="0" smtClean="0"/>
            </a:br>
            <a:r>
              <a:rPr lang="en-US" sz="2400" dirty="0" smtClean="0"/>
              <a:t>to read all of our poems</a:t>
            </a:r>
          </a:p>
          <a:p>
            <a:r>
              <a:rPr lang="en-US" sz="2400" dirty="0" smtClean="0"/>
              <a:t>On the bulletin board</a:t>
            </a:r>
          </a:p>
          <a:p>
            <a:r>
              <a:rPr lang="en-US" sz="2400" dirty="0" smtClean="0"/>
              <a:t>And I hope it didn’t </a:t>
            </a:r>
            <a:br>
              <a:rPr lang="en-US" sz="2400" dirty="0" smtClean="0"/>
            </a:br>
            <a:r>
              <a:rPr lang="en-US" sz="2400" dirty="0" smtClean="0"/>
              <a:t>make you too sad </a:t>
            </a:r>
          </a:p>
          <a:p>
            <a:r>
              <a:rPr lang="en-US" sz="2400" dirty="0" smtClean="0"/>
              <a:t>When you read the one</a:t>
            </a:r>
          </a:p>
          <a:p>
            <a:r>
              <a:rPr lang="en-US" sz="2400" dirty="0" smtClean="0"/>
              <a:t>About my dog Sky</a:t>
            </a:r>
            <a:br>
              <a:rPr lang="en-US" sz="2400" dirty="0" smtClean="0"/>
            </a:br>
            <a:r>
              <a:rPr lang="en-US" sz="2400" dirty="0" smtClean="0"/>
              <a:t>Getting </a:t>
            </a:r>
            <a:r>
              <a:rPr lang="en-US" sz="2400" dirty="0" err="1" smtClean="0"/>
              <a:t>smooshed</a:t>
            </a:r>
            <a:r>
              <a:rPr lang="en-US" sz="2400" dirty="0" smtClean="0"/>
              <a:t> in the road.</a:t>
            </a:r>
          </a:p>
          <a:p>
            <a:r>
              <a:rPr lang="en-US" sz="2400" dirty="0" smtClean="0"/>
              <a:t>And I think you liked</a:t>
            </a:r>
            <a:br>
              <a:rPr lang="en-US" sz="2400" dirty="0" smtClean="0"/>
            </a:br>
            <a:r>
              <a:rPr lang="en-US" sz="2400" dirty="0" smtClean="0"/>
              <a:t>the brownies, too, </a:t>
            </a:r>
            <a:br>
              <a:rPr lang="en-US" sz="2400" dirty="0" smtClean="0"/>
            </a:br>
            <a:r>
              <a:rPr lang="en-US" sz="2400" dirty="0" smtClean="0"/>
              <a:t>right?</a:t>
            </a:r>
          </a:p>
        </p:txBody>
      </p:sp>
    </p:spTree>
    <p:extLst>
      <p:ext uri="{BB962C8B-B14F-4D97-AF65-F5344CB8AC3E}">
        <p14:creationId xmlns:p14="http://schemas.microsoft.com/office/powerpoint/2010/main" val="3214576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82-85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0360" y="789096"/>
            <a:ext cx="3150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June 6th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67945" y="1312316"/>
            <a:ext cx="4293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Thank you for </a:t>
            </a:r>
            <a:br>
              <a:rPr lang="en-US" sz="2400" dirty="0" smtClean="0"/>
            </a:br>
            <a:r>
              <a:rPr lang="en-US" sz="2400" dirty="0" smtClean="0"/>
              <a:t>coming to see us</a:t>
            </a:r>
            <a:br>
              <a:rPr lang="en-US" sz="2400" dirty="0" smtClean="0"/>
            </a:br>
            <a:r>
              <a:rPr lang="en-US" sz="2400" dirty="0" smtClean="0"/>
              <a:t>Mr. Walter Dean Myers.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Inside this envelope is a poem</a:t>
            </a:r>
            <a:br>
              <a:rPr lang="en-US" sz="2400" dirty="0" smtClean="0"/>
            </a:br>
            <a:r>
              <a:rPr lang="en-US" sz="2400" dirty="0" smtClean="0"/>
              <a:t>using some of your words. </a:t>
            </a:r>
            <a:br>
              <a:rPr lang="en-US" sz="2400" dirty="0" smtClean="0"/>
            </a:br>
            <a:r>
              <a:rPr lang="en-US" sz="2400" dirty="0" smtClean="0"/>
              <a:t>I wrote it. </a:t>
            </a:r>
            <a:br>
              <a:rPr lang="en-US" sz="2400" dirty="0" smtClean="0"/>
            </a:br>
            <a:r>
              <a:rPr lang="en-US" sz="2400" dirty="0" smtClean="0"/>
              <a:t>It was inspired by </a:t>
            </a:r>
            <a:br>
              <a:rPr lang="en-US" sz="2400" dirty="0" smtClean="0"/>
            </a:br>
            <a:r>
              <a:rPr lang="en-US" sz="2400" dirty="0" smtClean="0"/>
              <a:t>you </a:t>
            </a:r>
            <a:br>
              <a:rPr lang="en-US" sz="2400" dirty="0" smtClean="0"/>
            </a:br>
            <a:r>
              <a:rPr lang="en-US" sz="2400" dirty="0" smtClean="0"/>
              <a:t>Mr. Walter Dean Myers.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From your number one fan,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i="1" dirty="0" smtClean="0"/>
              <a:t>Jack 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178027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rgbClr val="FFFF00"/>
            </a:gs>
            <a:gs pos="0">
              <a:schemeClr val="bg2">
                <a:lumMod val="90000"/>
              </a:schemeClr>
            </a:gs>
            <a:gs pos="100000">
              <a:srgbClr val="FFFF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6699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latin typeface="Bradley Hand ITC" panose="03070402050302030203" pitchFamily="66" charset="0"/>
              </a:rPr>
              <a:t>Love That Dog: Mr. Walter Dean Myers                         </a:t>
            </a:r>
            <a:r>
              <a:rPr lang="en-US" sz="5400" b="1" u="sng" dirty="0" smtClean="0">
                <a:latin typeface="Bradley Hand ITC" panose="03070402050302030203" pitchFamily="66" charset="0"/>
              </a:rPr>
              <a:t/>
            </a:r>
            <a:br>
              <a:rPr lang="en-US" sz="5400" b="1" u="sng" dirty="0" smtClean="0">
                <a:latin typeface="Bradley Hand ITC" panose="03070402050302030203" pitchFamily="66" charset="0"/>
              </a:rPr>
            </a:br>
            <a:r>
              <a:rPr lang="en-US" sz="5400" b="1" u="sng" dirty="0" smtClean="0">
                <a:latin typeface="Bradley Hand ITC" panose="03070402050302030203" pitchFamily="66" charset="0"/>
              </a:rPr>
              <a:t>Point of View</a:t>
            </a:r>
            <a:endParaRPr lang="en-US" sz="54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310" y="2536336"/>
            <a:ext cx="10515600" cy="26511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Please write a letter to Jack as if YOU were Mr. Walter Dean Myers!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would Walter Dean Myers (you) say to Jack after reading his letter and his poem? What words of encouragement or advice would you give to Jack.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You may write this letter on page 12 of your response book. This needs to be at least 3 paragraphs long. This must also include the “Friendly Letter” format!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28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60-63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2976" y="1063953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20th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3425" y="1704975"/>
            <a:ext cx="2876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Did you mail it?</a:t>
            </a:r>
          </a:p>
          <a:p>
            <a:r>
              <a:rPr lang="en-US" sz="2400" dirty="0" smtClean="0"/>
              <a:t>Did he answer yet?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024313" y="1063953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24th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5199" y="1704975"/>
            <a:ext cx="389572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Months???</a:t>
            </a:r>
          </a:p>
          <a:p>
            <a:r>
              <a:rPr lang="en-US" sz="2400" dirty="0" smtClean="0"/>
              <a:t>It might take months for </a:t>
            </a:r>
          </a:p>
          <a:p>
            <a:r>
              <a:rPr lang="en-US" sz="2400" dirty="0" smtClean="0"/>
              <a:t>Mr. Walter Dean Myers</a:t>
            </a:r>
          </a:p>
          <a:p>
            <a:r>
              <a:rPr lang="en-US" sz="2400" dirty="0" smtClean="0"/>
              <a:t> to answer my letter?</a:t>
            </a:r>
          </a:p>
          <a:p>
            <a:r>
              <a:rPr lang="en-US" sz="2400" i="1" dirty="0" smtClean="0"/>
              <a:t>If </a:t>
            </a:r>
            <a:r>
              <a:rPr lang="en-US" sz="2400" dirty="0" smtClean="0"/>
              <a:t>he answers it?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 didn’t know---</a:t>
            </a:r>
            <a:br>
              <a:rPr lang="en-US" sz="2400" dirty="0" smtClean="0"/>
            </a:br>
            <a:r>
              <a:rPr lang="en-US" sz="2400" dirty="0" smtClean="0"/>
              <a:t>until you explained—</a:t>
            </a:r>
            <a:br>
              <a:rPr lang="en-US" sz="2400" dirty="0" smtClean="0"/>
            </a:br>
            <a:r>
              <a:rPr lang="en-US" sz="2400" dirty="0" smtClean="0"/>
              <a:t>that the letter has to go </a:t>
            </a:r>
            <a:br>
              <a:rPr lang="en-US" sz="2400" dirty="0" smtClean="0"/>
            </a:br>
            <a:r>
              <a:rPr lang="en-US" sz="2400" dirty="0" smtClean="0"/>
              <a:t>to Mr. Walter Dean Myers’s </a:t>
            </a:r>
            <a:br>
              <a:rPr lang="en-US" sz="2400" dirty="0" smtClean="0"/>
            </a:br>
            <a:r>
              <a:rPr lang="en-US" sz="2400" dirty="0" smtClean="0"/>
              <a:t>publishing company</a:t>
            </a:r>
            <a:br>
              <a:rPr lang="en-US" sz="2400" dirty="0" smtClean="0"/>
            </a:br>
            <a:r>
              <a:rPr lang="en-US" sz="2400" dirty="0" smtClean="0"/>
              <a:t>and then someone</a:t>
            </a:r>
            <a:br>
              <a:rPr lang="en-US" sz="2400" dirty="0" smtClean="0"/>
            </a:br>
            <a:r>
              <a:rPr lang="en-US" sz="2400" dirty="0" smtClean="0"/>
              <a:t>at the publisher company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105650" y="1063953"/>
            <a:ext cx="492442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Has to sort all the mail</a:t>
            </a:r>
            <a:br>
              <a:rPr lang="en-US" sz="2400" dirty="0" smtClean="0"/>
            </a:br>
            <a:r>
              <a:rPr lang="en-US" sz="2400" dirty="0" smtClean="0"/>
              <a:t>not just my letter</a:t>
            </a:r>
            <a:br>
              <a:rPr lang="en-US" sz="2400" dirty="0" smtClean="0"/>
            </a:br>
            <a:r>
              <a:rPr lang="en-US" sz="2400" dirty="0" smtClean="0"/>
              <a:t>but hundreds and hundreds of letters </a:t>
            </a:r>
          </a:p>
          <a:p>
            <a:r>
              <a:rPr lang="en-US" sz="2400" dirty="0" smtClean="0"/>
              <a:t>To hundreds of authors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all that big mess of mail</a:t>
            </a:r>
            <a:br>
              <a:rPr lang="en-US" sz="2400" dirty="0" smtClean="0"/>
            </a:br>
            <a:r>
              <a:rPr lang="en-US" sz="2400" dirty="0" smtClean="0"/>
              <a:t>piled up</a:t>
            </a:r>
            <a:br>
              <a:rPr lang="en-US" sz="2400" dirty="0" smtClean="0"/>
            </a:br>
            <a:r>
              <a:rPr lang="en-US" sz="2400" dirty="0" smtClean="0"/>
              <a:t>and someone sorting </a:t>
            </a:r>
            <a:r>
              <a:rPr lang="en-US" sz="2400" dirty="0" err="1" smtClean="0"/>
              <a:t>sorting</a:t>
            </a:r>
            <a:r>
              <a:rPr lang="en-US" sz="2400" dirty="0" smtClean="0"/>
              <a:t> </a:t>
            </a:r>
            <a:r>
              <a:rPr lang="en-US" sz="2400" dirty="0" err="1" smtClean="0"/>
              <a:t>sorting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all that mail </a:t>
            </a:r>
            <a:br>
              <a:rPr lang="en-US" sz="2400" dirty="0" smtClean="0"/>
            </a:br>
            <a:r>
              <a:rPr lang="en-US" sz="2400" dirty="0" smtClean="0"/>
              <a:t>and then the letters for </a:t>
            </a:r>
            <a:br>
              <a:rPr lang="en-US" sz="2400" dirty="0" smtClean="0"/>
            </a:br>
            <a:r>
              <a:rPr lang="en-US" sz="2400" dirty="0" smtClean="0"/>
              <a:t>Mr. Walter Dean Myers</a:t>
            </a:r>
            <a:br>
              <a:rPr lang="en-US" sz="2400" dirty="0" smtClean="0"/>
            </a:br>
            <a:r>
              <a:rPr lang="en-US" sz="2400" dirty="0" smtClean="0"/>
              <a:t>go to him </a:t>
            </a:r>
            <a:br>
              <a:rPr lang="en-US" sz="2400" dirty="0" smtClean="0"/>
            </a:br>
            <a:r>
              <a:rPr lang="en-US" sz="2400" dirty="0" smtClean="0"/>
              <a:t>and maybe he’s away</a:t>
            </a:r>
            <a:br>
              <a:rPr lang="en-US" sz="2400" dirty="0" smtClean="0"/>
            </a:br>
            <a:r>
              <a:rPr lang="en-US" sz="2400" dirty="0" smtClean="0"/>
              <a:t>maybe he’s on vacation</a:t>
            </a:r>
            <a:br>
              <a:rPr lang="en-US" sz="2400" dirty="0" smtClean="0"/>
            </a:br>
            <a:r>
              <a:rPr lang="en-US" sz="2400" dirty="0" smtClean="0"/>
              <a:t>maybe he’s on vacation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90322">
            <a:off x="715321" y="2667179"/>
            <a:ext cx="1979308" cy="26384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7419" y="5348377"/>
            <a:ext cx="2355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Can you find all the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b="1" u="sng" dirty="0" err="1" smtClean="0">
                <a:solidFill>
                  <a:srgbClr val="FF0000"/>
                </a:solidFill>
              </a:rPr>
              <a:t>REPEPiTION</a:t>
            </a:r>
            <a:r>
              <a:rPr lang="en-US" sz="2000" dirty="0" smtClean="0">
                <a:solidFill>
                  <a:srgbClr val="FF0000"/>
                </a:solidFill>
              </a:rPr>
              <a:t> in Jack’s Letter?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2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60-63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7937" y="960522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24th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29418" y="1860899"/>
            <a:ext cx="42930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Maybe he’s sick </a:t>
            </a:r>
            <a:br>
              <a:rPr lang="en-US" sz="2400" dirty="0" smtClean="0"/>
            </a:br>
            <a:r>
              <a:rPr lang="en-US" sz="2400" dirty="0" smtClean="0"/>
              <a:t>maybe he’s hiding in a room</a:t>
            </a:r>
            <a:br>
              <a:rPr lang="en-US" sz="2400" dirty="0" smtClean="0"/>
            </a:br>
            <a:r>
              <a:rPr lang="en-US" sz="2400" dirty="0" smtClean="0"/>
              <a:t>writing poems</a:t>
            </a:r>
            <a:br>
              <a:rPr lang="en-US" sz="2400" dirty="0" smtClean="0"/>
            </a:br>
            <a:r>
              <a:rPr lang="en-US" sz="2400" dirty="0" smtClean="0"/>
              <a:t>maybe he’s babysitting</a:t>
            </a:r>
            <a:br>
              <a:rPr lang="en-US" sz="2400" dirty="0" smtClean="0"/>
            </a:br>
            <a:r>
              <a:rPr lang="en-US" sz="2400" dirty="0" smtClean="0"/>
              <a:t>his children or his grandchildren</a:t>
            </a:r>
            <a:br>
              <a:rPr lang="en-US" sz="2400" dirty="0" smtClean="0"/>
            </a:br>
            <a:r>
              <a:rPr lang="en-US" sz="2400" dirty="0" smtClean="0"/>
              <a:t>(if he’s married and stuff) </a:t>
            </a:r>
            <a:br>
              <a:rPr lang="en-US" sz="2400" dirty="0" smtClean="0"/>
            </a:br>
            <a:r>
              <a:rPr lang="en-US" sz="2400" dirty="0" smtClean="0"/>
              <a:t>or maybe he has to go </a:t>
            </a:r>
            <a:br>
              <a:rPr lang="en-US" sz="2400" dirty="0" smtClean="0"/>
            </a:br>
            <a:r>
              <a:rPr lang="en-US" sz="2400" dirty="0" smtClean="0"/>
              <a:t>to the dentist</a:t>
            </a:r>
            <a:br>
              <a:rPr lang="en-US" sz="2400" dirty="0" smtClean="0"/>
            </a:br>
            <a:r>
              <a:rPr lang="en-US" sz="2400" dirty="0" smtClean="0"/>
              <a:t>or get that car fixed</a:t>
            </a:r>
            <a:br>
              <a:rPr lang="en-US" sz="2400" dirty="0" smtClean="0"/>
            </a:br>
            <a:r>
              <a:rPr lang="en-US" sz="2400" dirty="0" smtClean="0"/>
              <a:t>or maybe someone died</a:t>
            </a:r>
            <a:br>
              <a:rPr lang="en-US" sz="2400" dirty="0" smtClean="0"/>
            </a:br>
            <a:r>
              <a:rPr lang="en-US" sz="2400" dirty="0" smtClean="0"/>
              <a:t>(I really </a:t>
            </a:r>
            <a:r>
              <a:rPr lang="en-US" sz="2400" dirty="0" err="1" smtClean="0"/>
              <a:t>really</a:t>
            </a:r>
            <a:r>
              <a:rPr lang="en-US" sz="2400" dirty="0" smtClean="0"/>
              <a:t> </a:t>
            </a:r>
            <a:r>
              <a:rPr lang="en-US" sz="2400" dirty="0" err="1" smtClean="0"/>
              <a:t>really</a:t>
            </a:r>
            <a:r>
              <a:rPr lang="en-US" sz="2400" dirty="0" smtClean="0"/>
              <a:t> hope</a:t>
            </a:r>
            <a:br>
              <a:rPr lang="en-US" sz="2400" dirty="0" smtClean="0"/>
            </a:br>
            <a:r>
              <a:rPr lang="en-US" sz="2400" dirty="0" smtClean="0"/>
              <a:t>someone did not die)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76925" y="1222132"/>
            <a:ext cx="49244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 </a:t>
            </a:r>
            <a:br>
              <a:rPr lang="en-US" sz="2400" dirty="0" smtClean="0"/>
            </a:br>
            <a:r>
              <a:rPr lang="en-US" sz="2400" dirty="0" smtClean="0"/>
              <a:t>if you ask me</a:t>
            </a:r>
          </a:p>
          <a:p>
            <a:r>
              <a:rPr lang="en-US" sz="2400" dirty="0" smtClean="0"/>
              <a:t>It could take him </a:t>
            </a:r>
            <a:br>
              <a:rPr lang="en-US" sz="2400" dirty="0" smtClean="0"/>
            </a:br>
            <a:r>
              <a:rPr lang="en-US" sz="2400" i="1" dirty="0" smtClean="0"/>
              <a:t>years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to get around </a:t>
            </a:r>
            <a:br>
              <a:rPr lang="en-US" sz="2400" dirty="0" smtClean="0"/>
            </a:br>
            <a:r>
              <a:rPr lang="en-US" sz="2400" dirty="0" smtClean="0"/>
              <a:t>to answering </a:t>
            </a:r>
          </a:p>
          <a:p>
            <a:r>
              <a:rPr lang="en-US" sz="2400" dirty="0" smtClean="0"/>
              <a:t>That letter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so I guess</a:t>
            </a:r>
            <a:br>
              <a:rPr lang="en-US" sz="2400" dirty="0" smtClean="0"/>
            </a:br>
            <a:r>
              <a:rPr lang="en-US" sz="2400" dirty="0" smtClean="0"/>
              <a:t>we’d better</a:t>
            </a:r>
            <a:br>
              <a:rPr lang="en-US" sz="2400" dirty="0" smtClean="0"/>
            </a:br>
            <a:r>
              <a:rPr lang="en-US" sz="2400" dirty="0" smtClean="0"/>
              <a:t>just forget about it</a:t>
            </a:r>
            <a:br>
              <a:rPr lang="en-US" sz="2400" dirty="0" smtClean="0"/>
            </a:br>
            <a:r>
              <a:rPr lang="en-US" sz="2400" dirty="0" smtClean="0"/>
              <a:t>not count on it</a:t>
            </a:r>
            <a:br>
              <a:rPr lang="en-US" sz="2400" dirty="0" smtClean="0"/>
            </a:br>
            <a:r>
              <a:rPr lang="en-US" sz="2400" dirty="0" smtClean="0"/>
              <a:t>get it out of our minds</a:t>
            </a:r>
            <a:br>
              <a:rPr lang="en-US" sz="2400" dirty="0" smtClean="0"/>
            </a:br>
            <a:r>
              <a:rPr lang="en-US" sz="2400" dirty="0" smtClean="0"/>
              <a:t>do something else</a:t>
            </a:r>
          </a:p>
          <a:p>
            <a:r>
              <a:rPr lang="en-US" sz="2400" dirty="0" smtClean="0"/>
              <a:t>Forget it. </a:t>
            </a:r>
          </a:p>
        </p:txBody>
      </p:sp>
    </p:spTree>
    <p:extLst>
      <p:ext uri="{BB962C8B-B14F-4D97-AF65-F5344CB8AC3E}">
        <p14:creationId xmlns:p14="http://schemas.microsoft.com/office/powerpoint/2010/main" val="335499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64-66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5029" y="1063953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26th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6339" y="1591463"/>
            <a:ext cx="36633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Sometimes</a:t>
            </a:r>
            <a:br>
              <a:rPr lang="en-US" sz="2200" dirty="0" smtClean="0"/>
            </a:br>
            <a:r>
              <a:rPr lang="en-US" sz="2200" dirty="0" smtClean="0"/>
              <a:t>when you are trying </a:t>
            </a:r>
            <a:br>
              <a:rPr lang="en-US" sz="2200" dirty="0" smtClean="0"/>
            </a:br>
            <a:r>
              <a:rPr lang="en-US" sz="2200" dirty="0" smtClean="0"/>
              <a:t>not to think about something</a:t>
            </a:r>
            <a:br>
              <a:rPr lang="en-US" sz="2200" dirty="0" smtClean="0"/>
            </a:br>
            <a:r>
              <a:rPr lang="en-US" sz="2200" dirty="0" smtClean="0"/>
              <a:t>it keeps popping back </a:t>
            </a:r>
            <a:br>
              <a:rPr lang="en-US" sz="2200" dirty="0" smtClean="0"/>
            </a:br>
            <a:r>
              <a:rPr lang="en-US" sz="2200" dirty="0" smtClean="0"/>
              <a:t>into your head</a:t>
            </a:r>
            <a:br>
              <a:rPr lang="en-US" sz="2200" dirty="0" smtClean="0"/>
            </a:br>
            <a:r>
              <a:rPr lang="en-US" sz="2200" dirty="0" smtClean="0"/>
              <a:t>and you can’t help it</a:t>
            </a:r>
            <a:br>
              <a:rPr lang="en-US" sz="2200" dirty="0" smtClean="0"/>
            </a:br>
            <a:r>
              <a:rPr lang="en-US" sz="2200" dirty="0" smtClean="0"/>
              <a:t>you think about it</a:t>
            </a:r>
          </a:p>
          <a:p>
            <a:r>
              <a:rPr lang="en-US" sz="2200" dirty="0" smtClean="0"/>
              <a:t>And </a:t>
            </a:r>
            <a:br>
              <a:rPr lang="en-US" sz="2200" dirty="0" smtClean="0"/>
            </a:br>
            <a:r>
              <a:rPr lang="en-US" sz="2200" dirty="0" smtClean="0"/>
              <a:t>think about it</a:t>
            </a:r>
            <a:br>
              <a:rPr lang="en-US" sz="2200" dirty="0" smtClean="0"/>
            </a:br>
            <a:r>
              <a:rPr lang="en-US" sz="2200" dirty="0" smtClean="0"/>
              <a:t>and </a:t>
            </a:r>
            <a:br>
              <a:rPr lang="en-US" sz="2200" dirty="0" smtClean="0"/>
            </a:br>
            <a:r>
              <a:rPr lang="en-US" sz="2200" dirty="0" smtClean="0"/>
              <a:t>think about it</a:t>
            </a:r>
            <a:br>
              <a:rPr lang="en-US" sz="2200" dirty="0" smtClean="0"/>
            </a:br>
            <a:r>
              <a:rPr lang="en-US" sz="2200" dirty="0" smtClean="0"/>
              <a:t>until your brain</a:t>
            </a:r>
            <a:br>
              <a:rPr lang="en-US" sz="2200" dirty="0" smtClean="0"/>
            </a:br>
            <a:r>
              <a:rPr lang="en-US" sz="2200" dirty="0" smtClean="0"/>
              <a:t>feels like </a:t>
            </a:r>
            <a:br>
              <a:rPr lang="en-US" sz="2200" dirty="0" smtClean="0"/>
            </a:br>
            <a:r>
              <a:rPr lang="en-US" sz="2200" dirty="0" smtClean="0"/>
              <a:t>squashed pea.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35595" y="1587173"/>
            <a:ext cx="380541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Yes </a:t>
            </a:r>
            <a:br>
              <a:rPr lang="en-US" sz="2400" dirty="0" smtClean="0"/>
            </a:br>
            <a:r>
              <a:rPr lang="en-US" sz="2400" dirty="0" smtClean="0"/>
              <a:t>you can type up </a:t>
            </a:r>
            <a:br>
              <a:rPr lang="en-US" sz="2400" dirty="0" smtClean="0"/>
            </a:br>
            <a:r>
              <a:rPr lang="en-US" sz="2400" dirty="0" smtClean="0"/>
              <a:t>the thing about</a:t>
            </a:r>
            <a:br>
              <a:rPr lang="en-US" sz="2400" dirty="0" smtClean="0"/>
            </a:br>
            <a:r>
              <a:rPr lang="en-US" sz="2400" dirty="0" smtClean="0"/>
              <a:t>trying not to think about</a:t>
            </a:r>
            <a:br>
              <a:rPr lang="en-US" sz="2400" dirty="0" smtClean="0"/>
            </a:br>
            <a:r>
              <a:rPr lang="en-US" sz="2400" dirty="0" smtClean="0"/>
              <a:t>something</a:t>
            </a:r>
            <a:br>
              <a:rPr lang="en-US" sz="2400" dirty="0" smtClean="0"/>
            </a:br>
            <a:r>
              <a:rPr lang="en-US" sz="2400" dirty="0" smtClean="0"/>
              <a:t>but</a:t>
            </a:r>
            <a:br>
              <a:rPr lang="en-US" sz="2400" dirty="0" smtClean="0"/>
            </a:br>
            <a:r>
              <a:rPr lang="en-US" sz="2400" dirty="0" smtClean="0"/>
              <a:t>you’d better</a:t>
            </a:r>
            <a:br>
              <a:rPr lang="en-US" sz="2400" dirty="0" smtClean="0"/>
            </a:br>
            <a:r>
              <a:rPr lang="en-US" sz="2400" dirty="0" smtClean="0"/>
              <a:t>leave my name off it. </a:t>
            </a:r>
            <a:br>
              <a:rPr lang="en-US" sz="2400" dirty="0" smtClean="0"/>
            </a:br>
            <a:r>
              <a:rPr lang="en-US" sz="2400" dirty="0" smtClean="0"/>
              <a:t>Because it was </a:t>
            </a:r>
            <a:br>
              <a:rPr lang="en-US" sz="2400" dirty="0" smtClean="0"/>
            </a:br>
            <a:r>
              <a:rPr lang="en-US" sz="2400" dirty="0" smtClean="0"/>
              <a:t>just words</a:t>
            </a:r>
            <a:br>
              <a:rPr lang="en-US" sz="2400" dirty="0" smtClean="0"/>
            </a:br>
            <a:r>
              <a:rPr lang="en-US" sz="2400" dirty="0" smtClean="0"/>
              <a:t>coming out of my head</a:t>
            </a:r>
          </a:p>
          <a:p>
            <a:r>
              <a:rPr lang="en-US" sz="2400" dirty="0" smtClean="0"/>
              <a:t>And I wasn’t paying attention</a:t>
            </a:r>
            <a:br>
              <a:rPr lang="en-US" sz="2400" dirty="0" smtClean="0"/>
            </a:br>
            <a:r>
              <a:rPr lang="en-US" sz="2400" dirty="0" smtClean="0"/>
              <a:t>to which words came out!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0" y="1063953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May 2</a:t>
            </a:r>
            <a:r>
              <a:rPr lang="en-US" sz="2800" b="1" baseline="30000" dirty="0" smtClean="0"/>
              <a:t>nd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84322" y="1137277"/>
            <a:ext cx="184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May 7th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808289" y="1828801"/>
            <a:ext cx="2326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Maybe you could </a:t>
            </a:r>
            <a:br>
              <a:rPr lang="en-US" sz="2400" dirty="0" smtClean="0"/>
            </a:br>
            <a:r>
              <a:rPr lang="en-US" sz="2400" dirty="0" smtClean="0"/>
              <a:t>show me </a:t>
            </a:r>
            <a:br>
              <a:rPr lang="en-US" sz="2400" dirty="0" smtClean="0"/>
            </a:br>
            <a:r>
              <a:rPr lang="en-US" sz="2400" dirty="0" smtClean="0"/>
              <a:t>how to use</a:t>
            </a:r>
            <a:br>
              <a:rPr lang="en-US" sz="2400" dirty="0" smtClean="0"/>
            </a:br>
            <a:r>
              <a:rPr lang="en-US" sz="2400" dirty="0" smtClean="0"/>
              <a:t>the computer </a:t>
            </a:r>
          </a:p>
          <a:p>
            <a:r>
              <a:rPr lang="en-US" sz="2400" dirty="0" smtClean="0"/>
              <a:t>And then </a:t>
            </a:r>
          </a:p>
          <a:p>
            <a:r>
              <a:rPr lang="en-US" sz="2400" dirty="0" smtClean="0"/>
              <a:t>I could type up </a:t>
            </a:r>
            <a:br>
              <a:rPr lang="en-US" sz="2400" dirty="0" smtClean="0"/>
            </a:br>
            <a:r>
              <a:rPr lang="en-US" sz="2400" dirty="0" smtClean="0"/>
              <a:t>my own words?</a:t>
            </a:r>
            <a:endParaRPr lang="en-US" sz="2400" dirty="0"/>
          </a:p>
        </p:txBody>
      </p:sp>
      <p:sp>
        <p:nvSpPr>
          <p:cNvPr id="10" name="Explosion 1 9"/>
          <p:cNvSpPr/>
          <p:nvPr/>
        </p:nvSpPr>
        <p:spPr>
          <a:xfrm>
            <a:off x="8169215" y="4496745"/>
            <a:ext cx="3867509" cy="1984075"/>
          </a:xfrm>
          <a:prstGeom prst="irregularSeal1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353550" y="5031973"/>
            <a:ext cx="2019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Jack keep thinking about?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6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5" y="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 67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7121" y="931576"/>
            <a:ext cx="1597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May 8th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22748" y="1322495"/>
            <a:ext cx="42930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 didn’t know about</a:t>
            </a:r>
          </a:p>
          <a:p>
            <a:r>
              <a:rPr lang="en-US" sz="2200" dirty="0" smtClean="0"/>
              <a:t> the spell checking thing</a:t>
            </a:r>
            <a:br>
              <a:rPr lang="en-US" sz="2200" dirty="0" smtClean="0"/>
            </a:br>
            <a:r>
              <a:rPr lang="en-US" sz="2200" dirty="0" smtClean="0"/>
              <a:t>inside the computer. </a:t>
            </a:r>
            <a:br>
              <a:rPr lang="en-US" sz="2200" dirty="0" smtClean="0"/>
            </a:br>
            <a:r>
              <a:rPr lang="en-US" sz="2200" dirty="0" smtClean="0"/>
              <a:t>It’s like a miracle </a:t>
            </a:r>
            <a:br>
              <a:rPr lang="en-US" sz="2200" dirty="0" smtClean="0"/>
            </a:br>
            <a:r>
              <a:rPr lang="en-US" sz="2200" dirty="0" smtClean="0"/>
              <a:t>little brain</a:t>
            </a:r>
            <a:br>
              <a:rPr lang="en-US" sz="2200" dirty="0" smtClean="0"/>
            </a:br>
            <a:r>
              <a:rPr lang="en-US" sz="2200" dirty="0" smtClean="0"/>
              <a:t>in there</a:t>
            </a:r>
          </a:p>
          <a:p>
            <a:r>
              <a:rPr lang="en-US" sz="2200" dirty="0" smtClean="0"/>
              <a:t>A little helper brain. 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But I am slow </a:t>
            </a:r>
            <a:r>
              <a:rPr lang="en-US" sz="2200" dirty="0" err="1" smtClean="0"/>
              <a:t>typer</a:t>
            </a:r>
            <a:r>
              <a:rPr lang="en-US" sz="2200" dirty="0" smtClean="0"/>
              <a:t> person. </a:t>
            </a:r>
            <a:br>
              <a:rPr lang="en-US" sz="2200" dirty="0" smtClean="0"/>
            </a:br>
            <a:r>
              <a:rPr lang="en-US" sz="2200" dirty="0" smtClean="0"/>
              <a:t>Did you say there is </a:t>
            </a:r>
            <a:br>
              <a:rPr lang="en-US" sz="2200" dirty="0" smtClean="0"/>
            </a:br>
            <a:r>
              <a:rPr lang="en-US" sz="2200" dirty="0" smtClean="0"/>
              <a:t>a teaching typing thing</a:t>
            </a:r>
            <a:br>
              <a:rPr lang="en-US" sz="2200" dirty="0" smtClean="0"/>
            </a:br>
            <a:r>
              <a:rPr lang="en-US" sz="2200" dirty="0" smtClean="0"/>
              <a:t>in that computer, too?</a:t>
            </a:r>
            <a:br>
              <a:rPr lang="en-US" sz="2200" dirty="0" smtClean="0"/>
            </a:br>
            <a:r>
              <a:rPr lang="en-US" sz="2200" dirty="0" smtClean="0"/>
              <a:t>Will it help me type</a:t>
            </a:r>
            <a:br>
              <a:rPr lang="en-US" sz="2200" dirty="0" smtClean="0"/>
            </a:br>
            <a:r>
              <a:rPr lang="en-US" sz="2200" dirty="0" smtClean="0"/>
              <a:t>better </a:t>
            </a:r>
            <a:br>
              <a:rPr lang="en-US" sz="2200" dirty="0" smtClean="0"/>
            </a:br>
            <a:r>
              <a:rPr lang="en-US" sz="2200" dirty="0" smtClean="0"/>
              <a:t>and </a:t>
            </a:r>
            <a:br>
              <a:rPr lang="en-US" sz="2200" dirty="0" smtClean="0"/>
            </a:br>
            <a:r>
              <a:rPr lang="en-US" sz="2200" dirty="0" smtClean="0"/>
              <a:t>faster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1378" y="1670649"/>
            <a:ext cx="27352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err="1" smtClean="0"/>
              <a:t>Taptaptaptaptap</a:t>
            </a:r>
            <a:endParaRPr lang="en-US" sz="2200" i="1" dirty="0" smtClean="0"/>
          </a:p>
          <a:p>
            <a:endParaRPr lang="en-US" sz="2200" i="1" dirty="0"/>
          </a:p>
          <a:p>
            <a:r>
              <a:rPr lang="en-US" sz="2200" dirty="0" smtClean="0"/>
              <a:t>So my fingers </a:t>
            </a:r>
            <a:br>
              <a:rPr lang="en-US" sz="2200" dirty="0" smtClean="0"/>
            </a:br>
            <a:r>
              <a:rPr lang="en-US" sz="2200" dirty="0" smtClean="0"/>
              <a:t>can go as fast</a:t>
            </a:r>
            <a:br>
              <a:rPr lang="en-US" sz="2200" dirty="0" smtClean="0"/>
            </a:br>
            <a:r>
              <a:rPr lang="en-US" sz="2200" dirty="0" smtClean="0"/>
              <a:t>as my brain?</a:t>
            </a:r>
          </a:p>
        </p:txBody>
      </p:sp>
      <p:sp>
        <p:nvSpPr>
          <p:cNvPr id="3" name="Explosion 1 2"/>
          <p:cNvSpPr/>
          <p:nvPr/>
        </p:nvSpPr>
        <p:spPr>
          <a:xfrm>
            <a:off x="7494581" y="793554"/>
            <a:ext cx="4309569" cy="5520982"/>
          </a:xfrm>
          <a:prstGeom prst="irregularSeal1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97019" y="2665562"/>
            <a:ext cx="2493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List all of the literary devices in Jack’s entry.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How are adding these elements to Jack’s poems helping him become a better poet?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467" y="3800839"/>
            <a:ext cx="2911114" cy="265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9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68-72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564" y="587765"/>
            <a:ext cx="3150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14</a:t>
            </a:r>
            <a:r>
              <a:rPr lang="en-US" sz="2800" b="1" baseline="30000" dirty="0" smtClean="0"/>
              <a:t>th</a:t>
            </a:r>
            <a:br>
              <a:rPr lang="en-US" sz="2800" b="1" baseline="30000" dirty="0" smtClean="0"/>
            </a:br>
            <a:r>
              <a:rPr lang="en-US" sz="2000" b="1" dirty="0" smtClean="0"/>
              <a:t>(I typed this up myself)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00970" y="1389724"/>
            <a:ext cx="4293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MY SKY 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We were outside in the street</a:t>
            </a:r>
            <a:br>
              <a:rPr lang="en-US" sz="2400" dirty="0" smtClean="0"/>
            </a:br>
            <a:r>
              <a:rPr lang="en-US" sz="2400" dirty="0" smtClean="0"/>
              <a:t>me and some other kids</a:t>
            </a:r>
          </a:p>
          <a:p>
            <a:r>
              <a:rPr lang="en-US" sz="2400" dirty="0" smtClean="0"/>
              <a:t>Kicking the ball</a:t>
            </a:r>
            <a:br>
              <a:rPr lang="en-US" sz="2400" dirty="0" smtClean="0"/>
            </a:br>
            <a:r>
              <a:rPr lang="en-US" sz="2400" dirty="0" smtClean="0"/>
              <a:t>before dinner</a:t>
            </a:r>
            <a:br>
              <a:rPr lang="en-US" sz="2400" dirty="0" smtClean="0"/>
            </a:br>
            <a:r>
              <a:rPr lang="en-US" sz="2400" dirty="0" smtClean="0"/>
              <a:t>and Sky was </a:t>
            </a:r>
            <a:br>
              <a:rPr lang="en-US" sz="2400" dirty="0" smtClean="0"/>
            </a:br>
            <a:r>
              <a:rPr lang="en-US" sz="2400" dirty="0" smtClean="0"/>
              <a:t>chasing </a:t>
            </a:r>
            <a:r>
              <a:rPr lang="en-US" sz="2400" dirty="0" err="1" smtClean="0"/>
              <a:t>chasing</a:t>
            </a:r>
            <a:r>
              <a:rPr lang="en-US" sz="2400" dirty="0" smtClean="0"/>
              <a:t> </a:t>
            </a:r>
            <a:r>
              <a:rPr lang="en-US" sz="2400" dirty="0" err="1" smtClean="0"/>
              <a:t>chasing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with his feet going </a:t>
            </a:r>
            <a:br>
              <a:rPr lang="en-US" sz="2400" dirty="0" smtClean="0"/>
            </a:br>
            <a:r>
              <a:rPr lang="en-US" sz="2400" dirty="0" smtClean="0"/>
              <a:t>every which way </a:t>
            </a:r>
            <a:br>
              <a:rPr lang="en-US" sz="2400" dirty="0" smtClean="0"/>
            </a:br>
            <a:r>
              <a:rPr lang="en-US" sz="2400" dirty="0" smtClean="0"/>
              <a:t>and his tail</a:t>
            </a:r>
            <a:br>
              <a:rPr lang="en-US" sz="2400" dirty="0" smtClean="0"/>
            </a:br>
            <a:r>
              <a:rPr lang="en-US" sz="2400" dirty="0" smtClean="0"/>
              <a:t>wag-wag-wagging</a:t>
            </a:r>
            <a:br>
              <a:rPr lang="en-US" sz="2400" dirty="0" smtClean="0"/>
            </a:br>
            <a:r>
              <a:rPr lang="en-US" sz="2400" dirty="0" smtClean="0"/>
              <a:t>and his mouth </a:t>
            </a:r>
            <a:br>
              <a:rPr lang="en-US" sz="2400" dirty="0" smtClean="0"/>
            </a:br>
            <a:r>
              <a:rPr lang="en-US" sz="2400" dirty="0" smtClean="0"/>
              <a:t>slob-slob-slobbering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524625" y="1049430"/>
            <a:ext cx="49244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he was </a:t>
            </a:r>
            <a:br>
              <a:rPr lang="en-US" sz="2400" dirty="0" smtClean="0"/>
            </a:br>
            <a:r>
              <a:rPr lang="en-US" sz="2400" dirty="0" smtClean="0"/>
              <a:t>all over the place </a:t>
            </a:r>
            <a:br>
              <a:rPr lang="en-US" sz="2400" dirty="0" smtClean="0"/>
            </a:br>
            <a:r>
              <a:rPr lang="en-US" sz="2400" dirty="0" smtClean="0"/>
              <a:t>smiling and waging </a:t>
            </a:r>
            <a:br>
              <a:rPr lang="en-US" sz="2400" dirty="0" smtClean="0"/>
            </a:br>
            <a:r>
              <a:rPr lang="en-US" sz="2400" dirty="0" smtClean="0"/>
              <a:t>and slobbering</a:t>
            </a:r>
            <a:br>
              <a:rPr lang="en-US" sz="2400" dirty="0" smtClean="0"/>
            </a:br>
            <a:r>
              <a:rPr lang="en-US" sz="2400" dirty="0" smtClean="0"/>
              <a:t>and making </a:t>
            </a:r>
            <a:br>
              <a:rPr lang="en-US" sz="2400" dirty="0" smtClean="0"/>
            </a:br>
            <a:r>
              <a:rPr lang="en-US" sz="2400" dirty="0" smtClean="0"/>
              <a:t>us laugh</a:t>
            </a:r>
            <a:br>
              <a:rPr lang="en-US" sz="2400" dirty="0" smtClean="0"/>
            </a:br>
            <a:r>
              <a:rPr lang="en-US" sz="2400" dirty="0" smtClean="0"/>
              <a:t>and my dad</a:t>
            </a:r>
            <a:br>
              <a:rPr lang="en-US" sz="2400" dirty="0" smtClean="0"/>
            </a:br>
            <a:r>
              <a:rPr lang="en-US" sz="2400" dirty="0" smtClean="0"/>
              <a:t>came walking up the street</a:t>
            </a:r>
            <a:br>
              <a:rPr lang="en-US" sz="2400" dirty="0" smtClean="0"/>
            </a:br>
            <a:r>
              <a:rPr lang="en-US" sz="2400" dirty="0" smtClean="0"/>
              <a:t>he was way down there</a:t>
            </a:r>
            <a:br>
              <a:rPr lang="en-US" sz="2400" dirty="0" smtClean="0"/>
            </a:br>
            <a:r>
              <a:rPr lang="en-US" sz="2400" dirty="0" smtClean="0"/>
              <a:t>near the end</a:t>
            </a:r>
            <a:br>
              <a:rPr lang="en-US" sz="2400" dirty="0" smtClean="0"/>
            </a:br>
            <a:r>
              <a:rPr lang="en-US" sz="2400" dirty="0" smtClean="0"/>
              <a:t>I could see him </a:t>
            </a:r>
            <a:br>
              <a:rPr lang="en-US" sz="2400" dirty="0" smtClean="0"/>
            </a:br>
            <a:r>
              <a:rPr lang="en-US" sz="2400" dirty="0" smtClean="0"/>
              <a:t>after he got off the bus</a:t>
            </a:r>
            <a:br>
              <a:rPr lang="en-US" sz="2400" dirty="0" smtClean="0"/>
            </a:br>
            <a:r>
              <a:rPr lang="en-US" sz="2400" dirty="0" smtClean="0"/>
              <a:t>and he was walk-walk-walking</a:t>
            </a:r>
            <a:br>
              <a:rPr lang="en-US" sz="2400" dirty="0" smtClean="0"/>
            </a:br>
            <a:r>
              <a:rPr lang="en-US" sz="2400" dirty="0" smtClean="0"/>
              <a:t>and I saw him wave and he called out</a:t>
            </a:r>
            <a:br>
              <a:rPr lang="en-US" sz="2400" dirty="0" smtClean="0"/>
            </a:br>
            <a:r>
              <a:rPr lang="en-US" sz="2400" dirty="0" smtClean="0"/>
              <a:t>“Hey, there, son!”</a:t>
            </a:r>
          </a:p>
        </p:txBody>
      </p:sp>
    </p:spTree>
    <p:extLst>
      <p:ext uri="{BB962C8B-B14F-4D97-AF65-F5344CB8AC3E}">
        <p14:creationId xmlns:p14="http://schemas.microsoft.com/office/powerpoint/2010/main" val="2449108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68-72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564" y="587765"/>
            <a:ext cx="3150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14</a:t>
            </a:r>
            <a:r>
              <a:rPr lang="en-US" sz="2800" b="1" baseline="30000" dirty="0" smtClean="0"/>
              <a:t>th</a:t>
            </a:r>
            <a:br>
              <a:rPr lang="en-US" sz="2800" b="1" baseline="30000" dirty="0" smtClean="0"/>
            </a:br>
            <a:r>
              <a:rPr lang="en-US" sz="2000" b="1" dirty="0" smtClean="0"/>
              <a:t>(I typed this up myself)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05130" y="1513652"/>
            <a:ext cx="42930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so I didn’t see</a:t>
            </a:r>
            <a:br>
              <a:rPr lang="en-US" sz="2400" dirty="0" smtClean="0"/>
            </a:br>
            <a:r>
              <a:rPr lang="en-US" sz="2400" dirty="0" smtClean="0"/>
              <a:t>the car </a:t>
            </a:r>
            <a:br>
              <a:rPr lang="en-US" sz="2400" dirty="0" smtClean="0"/>
            </a:br>
            <a:r>
              <a:rPr lang="en-US" sz="2400" dirty="0" smtClean="0"/>
              <a:t>coming from the other way</a:t>
            </a:r>
            <a:br>
              <a:rPr lang="en-US" sz="2400" dirty="0" smtClean="0"/>
            </a:br>
            <a:r>
              <a:rPr lang="en-US" sz="2400" dirty="0" smtClean="0"/>
              <a:t>until someone else—</a:t>
            </a:r>
            <a:br>
              <a:rPr lang="en-US" sz="2400" dirty="0" smtClean="0"/>
            </a:br>
            <a:r>
              <a:rPr lang="en-US" sz="2400" dirty="0" smtClean="0"/>
              <a:t>one of the big kids—</a:t>
            </a:r>
            <a:br>
              <a:rPr lang="en-US" sz="2400" dirty="0" smtClean="0"/>
            </a:br>
            <a:r>
              <a:rPr lang="en-US" sz="2400" dirty="0" smtClean="0"/>
              <a:t>called out </a:t>
            </a:r>
            <a:br>
              <a:rPr lang="en-US" sz="2400" dirty="0" smtClean="0"/>
            </a:br>
            <a:r>
              <a:rPr lang="en-US" sz="2400" dirty="0" smtClean="0"/>
              <a:t>“Car!” </a:t>
            </a:r>
            <a:br>
              <a:rPr lang="en-US" sz="2400" dirty="0" smtClean="0"/>
            </a:br>
            <a:r>
              <a:rPr lang="en-US" sz="2400" dirty="0" smtClean="0"/>
              <a:t>and I turned around </a:t>
            </a:r>
            <a:br>
              <a:rPr lang="en-US" sz="2400" dirty="0" smtClean="0"/>
            </a:br>
            <a:r>
              <a:rPr lang="en-US" sz="2400" dirty="0" smtClean="0"/>
              <a:t>and saw a </a:t>
            </a:r>
            <a:br>
              <a:rPr lang="en-US" sz="2400" dirty="0" smtClean="0"/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blue car blue car</a:t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splattered with mud </a:t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speeding down the road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76925" y="1222132"/>
            <a:ext cx="49244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And I saw Sky</a:t>
            </a:r>
            <a:br>
              <a:rPr lang="en-US" sz="2400" dirty="0" smtClean="0"/>
            </a:br>
            <a:r>
              <a:rPr lang="en-US" sz="2400" dirty="0" smtClean="0"/>
              <a:t>going after the ball</a:t>
            </a:r>
          </a:p>
          <a:p>
            <a:r>
              <a:rPr lang="en-US" sz="2400" dirty="0" smtClean="0"/>
              <a:t>Wag-wag-wagging </a:t>
            </a:r>
          </a:p>
          <a:p>
            <a:r>
              <a:rPr lang="en-US" sz="2400" dirty="0" smtClean="0"/>
              <a:t>His tail</a:t>
            </a:r>
            <a:br>
              <a:rPr lang="en-US" sz="2400" dirty="0" smtClean="0"/>
            </a:br>
            <a:r>
              <a:rPr lang="en-US" sz="2400" dirty="0" smtClean="0"/>
              <a:t>and I called him </a:t>
            </a:r>
            <a:br>
              <a:rPr lang="en-US" sz="2400" dirty="0" smtClean="0"/>
            </a:br>
            <a:r>
              <a:rPr lang="en-US" sz="2400" dirty="0" smtClean="0"/>
              <a:t>“Sky! Sky!” </a:t>
            </a:r>
            <a:br>
              <a:rPr lang="en-US" sz="2400" dirty="0" smtClean="0"/>
            </a:br>
            <a:r>
              <a:rPr lang="en-US" sz="2400" dirty="0" smtClean="0"/>
              <a:t>and he turned his </a:t>
            </a:r>
            <a:br>
              <a:rPr lang="en-US" sz="2400" dirty="0" smtClean="0"/>
            </a:br>
            <a:r>
              <a:rPr lang="en-US" sz="2400" dirty="0" smtClean="0"/>
              <a:t>head </a:t>
            </a:r>
            <a:br>
              <a:rPr lang="en-US" sz="2400" dirty="0" smtClean="0"/>
            </a:br>
            <a:r>
              <a:rPr lang="en-US" sz="2400" dirty="0" smtClean="0"/>
              <a:t>but it was too late</a:t>
            </a:r>
            <a:br>
              <a:rPr lang="en-US" sz="2400" dirty="0" smtClean="0"/>
            </a:br>
            <a:r>
              <a:rPr lang="en-US" sz="2400" dirty="0" smtClean="0"/>
              <a:t>because the </a:t>
            </a:r>
            <a:br>
              <a:rPr lang="en-US" sz="2400" dirty="0" smtClean="0"/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blue car blue car </a:t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splattered with mud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hit Sky</a:t>
            </a:r>
          </a:p>
        </p:txBody>
      </p:sp>
    </p:spTree>
    <p:extLst>
      <p:ext uri="{BB962C8B-B14F-4D97-AF65-F5344CB8AC3E}">
        <p14:creationId xmlns:p14="http://schemas.microsoft.com/office/powerpoint/2010/main" val="1409987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68-72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564" y="587765"/>
            <a:ext cx="3150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14</a:t>
            </a:r>
            <a:r>
              <a:rPr lang="en-US" sz="2800" b="1" baseline="30000" dirty="0" smtClean="0"/>
              <a:t>th</a:t>
            </a:r>
            <a:br>
              <a:rPr lang="en-US" sz="2800" b="1" baseline="30000" dirty="0" smtClean="0"/>
            </a:br>
            <a:r>
              <a:rPr lang="en-US" sz="2000" b="1" dirty="0" smtClean="0"/>
              <a:t>(I typed this up myself)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50256" y="1337785"/>
            <a:ext cx="42930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Thud </a:t>
            </a:r>
            <a:r>
              <a:rPr lang="en-US" sz="2400" i="1" dirty="0" err="1" smtClean="0"/>
              <a:t>thud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thud</a:t>
            </a:r>
            <a:endParaRPr lang="en-US" sz="2400" i="1" dirty="0" smtClean="0"/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And kept on going</a:t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in such a hurry </a:t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so fast</a:t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so many miles to go </a:t>
            </a:r>
            <a:b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it couldn’t even stop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SKY</a:t>
            </a:r>
            <a:br>
              <a:rPr lang="en-US" sz="2400" dirty="0" smtClean="0"/>
            </a:br>
            <a:r>
              <a:rPr lang="en-US" sz="2400" dirty="0" smtClean="0"/>
              <a:t>was just there </a:t>
            </a:r>
            <a:br>
              <a:rPr lang="en-US" sz="2400" dirty="0" smtClean="0"/>
            </a:br>
            <a:r>
              <a:rPr lang="en-US" sz="2400" dirty="0" smtClean="0"/>
              <a:t>in the road</a:t>
            </a:r>
            <a:br>
              <a:rPr lang="en-US" sz="2400" dirty="0" smtClean="0"/>
            </a:br>
            <a:r>
              <a:rPr lang="en-US" sz="2400" dirty="0" smtClean="0"/>
              <a:t>lying on his side</a:t>
            </a:r>
            <a:br>
              <a:rPr lang="en-US" sz="2400" dirty="0" smtClean="0"/>
            </a:br>
            <a:r>
              <a:rPr lang="en-US" sz="2400" dirty="0" smtClean="0"/>
              <a:t>with his legs bent funny</a:t>
            </a:r>
            <a:br>
              <a:rPr lang="en-US" sz="2400" dirty="0" smtClean="0"/>
            </a:br>
            <a:r>
              <a:rPr lang="en-US" sz="2400" dirty="0" smtClean="0"/>
              <a:t>and his side heaving</a:t>
            </a:r>
            <a:br>
              <a:rPr lang="en-US" sz="2400" dirty="0" smtClean="0"/>
            </a:br>
            <a:r>
              <a:rPr lang="en-US" sz="2400" dirty="0" smtClean="0"/>
              <a:t>and he looked up at me</a:t>
            </a:r>
            <a:br>
              <a:rPr lang="en-US" sz="2400" dirty="0" smtClean="0"/>
            </a:br>
            <a:r>
              <a:rPr lang="en-US" sz="2400" dirty="0" smtClean="0"/>
              <a:t>and I said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720449" y="990775"/>
            <a:ext cx="3603505" cy="560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“Sky! Sky! Sky!”</a:t>
            </a:r>
            <a:br>
              <a:rPr lang="en-US" sz="2400" dirty="0" smtClean="0"/>
            </a:br>
            <a:r>
              <a:rPr lang="en-US" sz="2400" dirty="0" smtClean="0"/>
              <a:t>and then my dad </a:t>
            </a:r>
          </a:p>
          <a:p>
            <a:r>
              <a:rPr lang="en-US" sz="2400" dirty="0" smtClean="0"/>
              <a:t>Was there</a:t>
            </a:r>
          </a:p>
          <a:p>
            <a:r>
              <a:rPr lang="en-US" sz="2400" dirty="0" smtClean="0"/>
              <a:t>He lifted Sky </a:t>
            </a:r>
            <a:br>
              <a:rPr lang="en-US" sz="2400" dirty="0" smtClean="0"/>
            </a:br>
            <a:r>
              <a:rPr lang="en-US" sz="2400" dirty="0" smtClean="0"/>
              <a:t>out of the road </a:t>
            </a:r>
            <a:br>
              <a:rPr lang="en-US" sz="2400" dirty="0" smtClean="0"/>
            </a:br>
            <a:r>
              <a:rPr lang="en-US" sz="2400" dirty="0" smtClean="0"/>
              <a:t>and laid him on the grass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br>
              <a:rPr lang="en-US" sz="2400" dirty="0" smtClean="0"/>
            </a:br>
            <a:r>
              <a:rPr lang="en-US" sz="2400" dirty="0" smtClean="0"/>
              <a:t>Sky </a:t>
            </a:r>
            <a:br>
              <a:rPr lang="en-US" sz="2400" dirty="0" smtClean="0"/>
            </a:br>
            <a:r>
              <a:rPr lang="en-US" sz="2400" dirty="0" smtClean="0"/>
              <a:t>closed</a:t>
            </a:r>
            <a:br>
              <a:rPr lang="en-US" sz="2400" dirty="0" smtClean="0"/>
            </a:br>
            <a:r>
              <a:rPr lang="en-US" sz="2400" dirty="0" smtClean="0"/>
              <a:t> his eyes</a:t>
            </a:r>
            <a:br>
              <a:rPr lang="en-US" sz="2400" dirty="0" smtClean="0"/>
            </a:br>
            <a:r>
              <a:rPr lang="en-US" sz="2400" dirty="0" smtClean="0"/>
              <a:t>and he never </a:t>
            </a:r>
            <a:br>
              <a:rPr lang="en-US" sz="2400" dirty="0" smtClean="0"/>
            </a:br>
            <a:r>
              <a:rPr lang="en-US" sz="2400" dirty="0" smtClean="0"/>
              <a:t>opened them</a:t>
            </a:r>
            <a:br>
              <a:rPr lang="en-US" sz="2400" dirty="0" smtClean="0"/>
            </a:br>
            <a:r>
              <a:rPr lang="en-US" sz="2400" dirty="0" smtClean="0"/>
              <a:t>again </a:t>
            </a:r>
            <a:br>
              <a:rPr lang="en-US" sz="2400" dirty="0" smtClean="0"/>
            </a:br>
            <a:r>
              <a:rPr lang="en-US" sz="2400" dirty="0" smtClean="0"/>
              <a:t>ever.</a:t>
            </a:r>
          </a:p>
        </p:txBody>
      </p:sp>
    </p:spTree>
    <p:extLst>
      <p:ext uri="{BB962C8B-B14F-4D97-AF65-F5344CB8AC3E}">
        <p14:creationId xmlns:p14="http://schemas.microsoft.com/office/powerpoint/2010/main" val="2659879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98" y="-111147"/>
            <a:ext cx="10515600" cy="997889"/>
          </a:xfrm>
        </p:spPr>
        <p:txBody>
          <a:bodyPr/>
          <a:lstStyle/>
          <a:p>
            <a:pPr algn="ctr"/>
            <a:r>
              <a:rPr lang="en-US" b="1" u="sng" dirty="0" smtClean="0">
                <a:latin typeface="Bradley Hand ITC" panose="03070402050302030203" pitchFamily="66" charset="0"/>
              </a:rPr>
              <a:t>Love That Dog: Pages 73-74</a:t>
            </a:r>
            <a:endParaRPr lang="en-US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2123" y="1001827"/>
            <a:ext cx="3150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15th</a:t>
            </a: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20860" y="1573212"/>
            <a:ext cx="40169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don’t know.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If you put it on the board and people read it. </a:t>
            </a:r>
            <a:br>
              <a:rPr lang="en-US" sz="2400" dirty="0" smtClean="0"/>
            </a:br>
            <a:r>
              <a:rPr lang="en-US" sz="2400" dirty="0" smtClean="0"/>
              <a:t>It might make them sad.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68561" y="1042337"/>
            <a:ext cx="3150169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52352" y="630157"/>
            <a:ext cx="31501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May 17th</a:t>
            </a:r>
            <a:r>
              <a:rPr lang="en-US" sz="2800" b="1" baseline="30000" dirty="0" smtClean="0"/>
              <a:t/>
            </a:r>
            <a:br>
              <a:rPr lang="en-US" sz="2800" b="1" baseline="30000" dirty="0" smtClean="0"/>
            </a:b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855044" y="1034964"/>
            <a:ext cx="41313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Okay. </a:t>
            </a:r>
            <a:br>
              <a:rPr lang="en-US" sz="2400" dirty="0" smtClean="0"/>
            </a:br>
            <a:r>
              <a:rPr lang="en-US" sz="2400" dirty="0" smtClean="0"/>
              <a:t>I guess. </a:t>
            </a:r>
            <a:br>
              <a:rPr lang="en-US" sz="2400" dirty="0" smtClean="0"/>
            </a:br>
            <a:r>
              <a:rPr lang="en-US" sz="2400" dirty="0" smtClean="0"/>
              <a:t>I’ll put my name on it.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But I hope it doesn’t make</a:t>
            </a:r>
            <a:br>
              <a:rPr lang="en-US" sz="2400" dirty="0" smtClean="0"/>
            </a:br>
            <a:r>
              <a:rPr lang="en-US" sz="2400" dirty="0" smtClean="0"/>
              <a:t>people feel too sad</a:t>
            </a:r>
            <a:br>
              <a:rPr lang="en-US" sz="2400" dirty="0" smtClean="0"/>
            </a:br>
            <a:r>
              <a:rPr lang="en-US" sz="2400" dirty="0" smtClean="0"/>
              <a:t>and if it does</a:t>
            </a:r>
            <a:br>
              <a:rPr lang="en-US" sz="2400" dirty="0" smtClean="0"/>
            </a:br>
            <a:r>
              <a:rPr lang="en-US" sz="2400" dirty="0" smtClean="0"/>
              <a:t>maybe you could </a:t>
            </a:r>
            <a:br>
              <a:rPr lang="en-US" sz="2400" dirty="0" smtClean="0"/>
            </a:br>
            <a:r>
              <a:rPr lang="en-US" sz="2400" dirty="0" smtClean="0"/>
              <a:t>think of something </a:t>
            </a:r>
            <a:br>
              <a:rPr lang="en-US" sz="2400" dirty="0" smtClean="0"/>
            </a:br>
            <a:r>
              <a:rPr lang="en-US" sz="2400" dirty="0" smtClean="0"/>
              <a:t>to cheer everybody up</a:t>
            </a:r>
            <a:br>
              <a:rPr lang="en-US" sz="2400" dirty="0" smtClean="0"/>
            </a:br>
            <a:r>
              <a:rPr lang="en-US" sz="2400" dirty="0" smtClean="0"/>
              <a:t>like maybe with </a:t>
            </a:r>
            <a:br>
              <a:rPr lang="en-US" sz="2400" dirty="0" smtClean="0"/>
            </a:br>
            <a:r>
              <a:rPr lang="en-US" sz="2400" dirty="0" smtClean="0"/>
              <a:t>some of those brownies</a:t>
            </a:r>
            <a:br>
              <a:rPr lang="en-US" sz="2400" dirty="0" smtClean="0"/>
            </a:br>
            <a:r>
              <a:rPr lang="en-US" sz="2400" dirty="0" smtClean="0"/>
              <a:t>you make </a:t>
            </a:r>
            <a:br>
              <a:rPr lang="en-US" sz="2400" dirty="0" smtClean="0"/>
            </a:br>
            <a:r>
              <a:rPr lang="en-US" sz="2400" dirty="0" smtClean="0"/>
              <a:t>the chocolate ones</a:t>
            </a:r>
            <a:br>
              <a:rPr lang="en-US" sz="2400" dirty="0" smtClean="0"/>
            </a:br>
            <a:r>
              <a:rPr lang="en-US" sz="2400" dirty="0" smtClean="0"/>
              <a:t>that are so good?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66291">
            <a:off x="9047670" y="3439182"/>
            <a:ext cx="2649747" cy="1641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23" y="3329798"/>
            <a:ext cx="4951632" cy="38646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25283" y="4606506"/>
            <a:ext cx="2113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was the mood in beginning of Jack’s Poem Sky? At the end?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51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357</Words>
  <Application>Microsoft Office PowerPoint</Application>
  <PresentationFormat>Widescreen</PresentationFormat>
  <Paragraphs>116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Bradley Hand ITC</vt:lpstr>
      <vt:lpstr>Calibri</vt:lpstr>
      <vt:lpstr>Calibri Light</vt:lpstr>
      <vt:lpstr>Office Theme</vt:lpstr>
      <vt:lpstr>Love That Dog  By: Sharon Creech </vt:lpstr>
      <vt:lpstr>Love That Dog: Pages 60-63</vt:lpstr>
      <vt:lpstr>Love That Dog: Pages 60-63</vt:lpstr>
      <vt:lpstr>Love That Dog: Pages 64-66</vt:lpstr>
      <vt:lpstr>Love That Dog: Page 67</vt:lpstr>
      <vt:lpstr>Love That Dog: Pages 68-72</vt:lpstr>
      <vt:lpstr>Love That Dog: Pages 68-72</vt:lpstr>
      <vt:lpstr>Love That Dog: Pages 68-72</vt:lpstr>
      <vt:lpstr>Love That Dog: Pages 73-74</vt:lpstr>
      <vt:lpstr>Love That Dog: Miss Stretchberry’s                          Point of View</vt:lpstr>
      <vt:lpstr>Love That Dog: Pages 75-76</vt:lpstr>
      <vt:lpstr>Love That Dog: Pages 77-79</vt:lpstr>
      <vt:lpstr>Love That Dog: Pages 80-81</vt:lpstr>
      <vt:lpstr>Love That Dog: Pages 82-85</vt:lpstr>
      <vt:lpstr>Love That Dog: Pages 82-85</vt:lpstr>
      <vt:lpstr>Love That Dog: Pages 82-85</vt:lpstr>
      <vt:lpstr>Love That Dog: Mr. Walter Dean Myers                          Point of 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That Dog  By: Sharon Creech</dc:title>
  <dc:creator>Kathleen Ritchie</dc:creator>
  <cp:lastModifiedBy>Kathleen Ritchie</cp:lastModifiedBy>
  <cp:revision>20</cp:revision>
  <dcterms:created xsi:type="dcterms:W3CDTF">2014-01-04T19:24:16Z</dcterms:created>
  <dcterms:modified xsi:type="dcterms:W3CDTF">2014-01-04T21:20:08Z</dcterms:modified>
</cp:coreProperties>
</file>